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HealthCareDataSet_2025/Dashboard2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A6F23B5-98E6-49A0-9937-6BF2C2D5D59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Health Care Data Set_2025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EB7C0924-AC66-46AC-9568-70B0EEACBAC4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4/6/2025 12:50:34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(CYPY)" id="10" name="slide10">
            <a:extLst>
              <a:ext uri="{FF2B5EF4-FFF2-40B4-BE49-F238E27FC236}">
                <a16:creationId xmlns:a16="http://schemas.microsoft.com/office/drawing/2014/main" id="{D41527EF-FD25-4579-AADD-417C984672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52" y="0"/>
            <a:ext cx="8507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adm (Moving Avg)" id="11" name="slide11">
            <a:extLst>
              <a:ext uri="{FF2B5EF4-FFF2-40B4-BE49-F238E27FC236}">
                <a16:creationId xmlns:a16="http://schemas.microsoft.com/office/drawing/2014/main" id="{D3AD43D0-9544-4197-A355-8F30EADD5B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7" y="0"/>
            <a:ext cx="960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YPY Gantt Chart" id="12" name="slide12">
            <a:extLst>
              <a:ext uri="{FF2B5EF4-FFF2-40B4-BE49-F238E27FC236}">
                <a16:creationId xmlns:a16="http://schemas.microsoft.com/office/drawing/2014/main" id="{E8F825B1-9449-485F-B71A-7068B320AA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7" y="0"/>
            <a:ext cx="960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Y Bullet Chart" id="13" name="slide13">
            <a:extLst>
              <a:ext uri="{FF2B5EF4-FFF2-40B4-BE49-F238E27FC236}">
                <a16:creationId xmlns:a16="http://schemas.microsoft.com/office/drawing/2014/main" id="{F01DD71E-ACE4-4609-BDC6-9354D63991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7" y="0"/>
            <a:ext cx="960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 CYPY" id="14" name="slide14">
            <a:extLst>
              <a:ext uri="{FF2B5EF4-FFF2-40B4-BE49-F238E27FC236}">
                <a16:creationId xmlns:a16="http://schemas.microsoft.com/office/drawing/2014/main" id="{7678A84F-20F9-482F-A13D-AF398E40E7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23" y="0"/>
            <a:ext cx="9210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D (Year)" id="15" name="slide15">
            <a:extLst>
              <a:ext uri="{FF2B5EF4-FFF2-40B4-BE49-F238E27FC236}">
                <a16:creationId xmlns:a16="http://schemas.microsoft.com/office/drawing/2014/main" id="{1A8388AB-CD9B-4780-B4C1-005BF30984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58" y="2934101"/>
            <a:ext cx="3830082" cy="9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se Type Area Chart" id="16" name="slide16">
            <a:extLst>
              <a:ext uri="{FF2B5EF4-FFF2-40B4-BE49-F238E27FC236}">
                <a16:creationId xmlns:a16="http://schemas.microsoft.com/office/drawing/2014/main" id="{A017A382-F674-452C-9A55-A0F40EB7ED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Heat Map" id="17" name="slide17">
            <a:extLst>
              <a:ext uri="{FF2B5EF4-FFF2-40B4-BE49-F238E27FC236}">
                <a16:creationId xmlns:a16="http://schemas.microsoft.com/office/drawing/2014/main" id="{953B8CCF-0311-4EED-92FC-BD0431F27CA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52" y="0"/>
            <a:ext cx="5045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Ranking Table" id="18" name="slide18">
            <a:extLst>
              <a:ext uri="{FF2B5EF4-FFF2-40B4-BE49-F238E27FC236}">
                <a16:creationId xmlns:a16="http://schemas.microsoft.com/office/drawing/2014/main" id="{B69F2EDE-18A7-4FA8-B48E-476EE2313F2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18" y="0"/>
            <a:ext cx="2303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Rank by Year" id="19" name="slide19">
            <a:extLst>
              <a:ext uri="{FF2B5EF4-FFF2-40B4-BE49-F238E27FC236}">
                <a16:creationId xmlns:a16="http://schemas.microsoft.com/office/drawing/2014/main" id="{CBE3DD8C-7EDD-40F0-B705-BA5DCF7F0F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59" y="0"/>
            <a:ext cx="4119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2" name="slide2">
            <a:extLst>
              <a:ext uri="{FF2B5EF4-FFF2-40B4-BE49-F238E27FC236}">
                <a16:creationId xmlns:a16="http://schemas.microsoft.com/office/drawing/2014/main" id="{22D76E50-4AA4-46AC-A3D9-EDE1C5CD3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3" y="575803"/>
            <a:ext cx="11421393" cy="570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per Month (Bubbles)" id="20" name="slide20">
            <a:extLst>
              <a:ext uri="{FF2B5EF4-FFF2-40B4-BE49-F238E27FC236}">
                <a16:creationId xmlns:a16="http://schemas.microsoft.com/office/drawing/2014/main" id="{5E7528A6-B055-4D3F-8DD8-C72DC72621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79" y="0"/>
            <a:ext cx="3590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per Month (Heat Map)" id="21" name="slide21">
            <a:extLst>
              <a:ext uri="{FF2B5EF4-FFF2-40B4-BE49-F238E27FC236}">
                <a16:creationId xmlns:a16="http://schemas.microsoft.com/office/drawing/2014/main" id="{6CD20B0D-1425-473D-9A0F-FF286113033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743638"/>
            <a:ext cx="7858125" cy="53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CYvsPY" id="22" name="slide22">
            <a:extLst>
              <a:ext uri="{FF2B5EF4-FFF2-40B4-BE49-F238E27FC236}">
                <a16:creationId xmlns:a16="http://schemas.microsoft.com/office/drawing/2014/main" id="{CCE2AFF1-3562-4C29-9986-9E196AA70AC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24" y="0"/>
            <a:ext cx="4373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me Band Rank by Specialty" id="23" name="slide23">
            <a:extLst>
              <a:ext uri="{FF2B5EF4-FFF2-40B4-BE49-F238E27FC236}">
                <a16:creationId xmlns:a16="http://schemas.microsoft.com/office/drawing/2014/main" id="{E2FEFA90-1609-47DB-BFA9-75A4B577E4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317" y="0"/>
            <a:ext cx="142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Time Band by Year" id="24" name="slide24">
            <a:extLst>
              <a:ext uri="{FF2B5EF4-FFF2-40B4-BE49-F238E27FC236}">
                <a16:creationId xmlns:a16="http://schemas.microsoft.com/office/drawing/2014/main" id="{8BD4C41B-23C1-4079-A130-E98CAEBD47F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70" y="0"/>
            <a:ext cx="1195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" id="25" name="slide25">
            <a:extLst>
              <a:ext uri="{FF2B5EF4-FFF2-40B4-BE49-F238E27FC236}">
                <a16:creationId xmlns:a16="http://schemas.microsoft.com/office/drawing/2014/main" id="{D45D0879-9340-4106-BE8B-C50FB4EAE02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47" y="0"/>
            <a:ext cx="21149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pecialties by Time Bands" id="26" name="slide26">
            <a:extLst>
              <a:ext uri="{FF2B5EF4-FFF2-40B4-BE49-F238E27FC236}">
                <a16:creationId xmlns:a16="http://schemas.microsoft.com/office/drawing/2014/main" id="{3BACB5CC-D05F-411C-9491-B4588C91FA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52" y="0"/>
            <a:ext cx="8507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Ranking per Month (Bubbles)" id="27" name="slide27">
            <a:extLst>
              <a:ext uri="{FF2B5EF4-FFF2-40B4-BE49-F238E27FC236}">
                <a16:creationId xmlns:a16="http://schemas.microsoft.com/office/drawing/2014/main" id="{9C9931F5-9399-4483-920F-F329AA35584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72" y="0"/>
            <a:ext cx="1468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by Case Type Bubbles" id="28" name="slide28">
            <a:extLst>
              <a:ext uri="{FF2B5EF4-FFF2-40B4-BE49-F238E27FC236}">
                <a16:creationId xmlns:a16="http://schemas.microsoft.com/office/drawing/2014/main" id="{D99B4311-8226-4989-B84D-2435675281A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61" y="0"/>
            <a:ext cx="7360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Adm Card" id="29" name="slide29">
            <a:extLst>
              <a:ext uri="{FF2B5EF4-FFF2-40B4-BE49-F238E27FC236}">
                <a16:creationId xmlns:a16="http://schemas.microsoft.com/office/drawing/2014/main" id="{9277321A-42DD-4A2B-8CF2-3539141A670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97" y="0"/>
            <a:ext cx="9555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3" name="slide3">
            <a:extLst>
              <a:ext uri="{FF2B5EF4-FFF2-40B4-BE49-F238E27FC236}">
                <a16:creationId xmlns:a16="http://schemas.microsoft.com/office/drawing/2014/main" id="{6EB602F5-7D24-49BA-91C9-C61E8852CD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83" y="0"/>
            <a:ext cx="8381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Volume per Month" id="30" name="slide30">
            <a:extLst>
              <a:ext uri="{FF2B5EF4-FFF2-40B4-BE49-F238E27FC236}">
                <a16:creationId xmlns:a16="http://schemas.microsoft.com/office/drawing/2014/main" id="{71B5769C-4347-4C37-A8F1-2F463A3C556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199" y="0"/>
            <a:ext cx="2875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Adm Trend Chart" id="31" name="slide31">
            <a:extLst>
              <a:ext uri="{FF2B5EF4-FFF2-40B4-BE49-F238E27FC236}">
                <a16:creationId xmlns:a16="http://schemas.microsoft.com/office/drawing/2014/main" id="{A4A295CD-3C44-4315-952B-3F9707D5452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54" y="0"/>
            <a:ext cx="8509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N by Case Type" id="32" name="slide32">
            <a:extLst>
              <a:ext uri="{FF2B5EF4-FFF2-40B4-BE49-F238E27FC236}">
                <a16:creationId xmlns:a16="http://schemas.microsoft.com/office/drawing/2014/main" id="{22497626-F989-41E4-B699-9B5749779D4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36" y="1987339"/>
            <a:ext cx="4880128" cy="28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YCY Tornado Chart" id="33" name="slide33">
            <a:extLst>
              <a:ext uri="{FF2B5EF4-FFF2-40B4-BE49-F238E27FC236}">
                <a16:creationId xmlns:a16="http://schemas.microsoft.com/office/drawing/2014/main" id="{04610BED-FFD3-4F86-8550-14A10341CA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65" y="0"/>
            <a:ext cx="8501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oY per Specialty" id="34" name="slide34">
            <a:extLst>
              <a:ext uri="{FF2B5EF4-FFF2-40B4-BE49-F238E27FC236}">
                <a16:creationId xmlns:a16="http://schemas.microsoft.com/office/drawing/2014/main" id="{54BEC9BB-38EF-4871-A306-C7740BA6DA8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51" y="0"/>
            <a:ext cx="3418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cialty Top Bot N" id="35" name="slide35">
            <a:extLst>
              <a:ext uri="{FF2B5EF4-FFF2-40B4-BE49-F238E27FC236}">
                <a16:creationId xmlns:a16="http://schemas.microsoft.com/office/drawing/2014/main" id="{50556073-B318-4595-8827-F1C293FEB16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29" y="1927091"/>
            <a:ext cx="4647741" cy="300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Adm Heat Map (Dynamic)" id="36" name="slide36">
            <a:extLst>
              <a:ext uri="{FF2B5EF4-FFF2-40B4-BE49-F238E27FC236}">
                <a16:creationId xmlns:a16="http://schemas.microsoft.com/office/drawing/2014/main" id="{93594160-B9EE-44E8-9594-0AAB3F33774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ult Child  by Case Type" id="37" name="slide37">
            <a:extLst>
              <a:ext uri="{FF2B5EF4-FFF2-40B4-BE49-F238E27FC236}">
                <a16:creationId xmlns:a16="http://schemas.microsoft.com/office/drawing/2014/main" id="{300D5212-AFB8-461D-9347-CD889929C38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65" y="0"/>
            <a:ext cx="9694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ge Profile  by Case Type" id="38" name="slide38">
            <a:extLst>
              <a:ext uri="{FF2B5EF4-FFF2-40B4-BE49-F238E27FC236}">
                <a16:creationId xmlns:a16="http://schemas.microsoft.com/office/drawing/2014/main" id="{AA4CAB7D-9000-4553-8E68-8BC5C116DC9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65" y="0"/>
            <a:ext cx="9694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me Bands by Case Type" id="39" name="slide39">
            <a:extLst>
              <a:ext uri="{FF2B5EF4-FFF2-40B4-BE49-F238E27FC236}">
                <a16:creationId xmlns:a16="http://schemas.microsoft.com/office/drawing/2014/main" id="{1084CBFF-B309-4839-AF5E-C030D5A1E6C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74" y="0"/>
            <a:ext cx="9708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Pie Chart" id="4" name="slide4">
            <a:extLst>
              <a:ext uri="{FF2B5EF4-FFF2-40B4-BE49-F238E27FC236}">
                <a16:creationId xmlns:a16="http://schemas.microsoft.com/office/drawing/2014/main" id="{B4624466-C865-45B6-B9AE-75EE6D299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Map" id="40" name="slide40">
            <a:extLst>
              <a:ext uri="{FF2B5EF4-FFF2-40B4-BE49-F238E27FC236}">
                <a16:creationId xmlns:a16="http://schemas.microsoft.com/office/drawing/2014/main" id="{26F315C9-3AD1-44B5-ADED-D26FD46BD09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0"/>
            <a:ext cx="11830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 Case Type Pie Chart" id="5" name="slide5">
            <a:extLst>
              <a:ext uri="{FF2B5EF4-FFF2-40B4-BE49-F238E27FC236}">
                <a16:creationId xmlns:a16="http://schemas.microsoft.com/office/drawing/2014/main" id="{BEE0223C-0791-4D6A-8ED8-DBE127D6A2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7" y="0"/>
            <a:ext cx="960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gram" id="6" name="slide6">
            <a:extLst>
              <a:ext uri="{FF2B5EF4-FFF2-40B4-BE49-F238E27FC236}">
                <a16:creationId xmlns:a16="http://schemas.microsoft.com/office/drawing/2014/main" id="{0358A9A1-78C5-4C5D-9BA8-2558776897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mension per Case Type (Histogram )" id="7" name="slide7">
            <a:extLst>
              <a:ext uri="{FF2B5EF4-FFF2-40B4-BE49-F238E27FC236}">
                <a16:creationId xmlns:a16="http://schemas.microsoft.com/office/drawing/2014/main" id="{89440972-C804-433F-AF98-4207C2A971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7" y="0"/>
            <a:ext cx="9607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mension by Case Type Bar Chart" id="8" name="slide8">
            <a:extLst>
              <a:ext uri="{FF2B5EF4-FFF2-40B4-BE49-F238E27FC236}">
                <a16:creationId xmlns:a16="http://schemas.microsoft.com/office/drawing/2014/main" id="{88996022-B7CF-4C4C-AB43-5DDD3B9E7A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1029"/>
            <a:ext cx="12192000" cy="23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YPY Trend Chart" id="9" name="slide9">
            <a:extLst>
              <a:ext uri="{FF2B5EF4-FFF2-40B4-BE49-F238E27FC236}">
                <a16:creationId xmlns:a16="http://schemas.microsoft.com/office/drawing/2014/main" id="{C125A862-000F-4CA9-B543-A6C8E05E7A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39" y="0"/>
            <a:ext cx="9581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2025-04-06T12:50:35Z</dcterms:created>
  <dcterms:modified xsi:type="dcterms:W3CDTF">2025-04-06T12:50:35Z</dcterms:modified>
</cp:coreProperties>
</file>